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Relationship Id="rId14" Type="http://schemas.openxmlformats.org/officeDocument/2006/relationships/image" Target="../media/image173.png"/><Relationship Id="rId15" Type="http://schemas.openxmlformats.org/officeDocument/2006/relationships/image" Target="../media/image174.png"/><Relationship Id="rId16" Type="http://schemas.openxmlformats.org/officeDocument/2006/relationships/image" Target="../media/image175.png"/><Relationship Id="rId17" Type="http://schemas.openxmlformats.org/officeDocument/2006/relationships/image" Target="../media/image176.png"/><Relationship Id="rId18" Type="http://schemas.openxmlformats.org/officeDocument/2006/relationships/image" Target="../media/image177.png"/><Relationship Id="rId19" Type="http://schemas.openxmlformats.org/officeDocument/2006/relationships/image" Target="../media/image178.png"/><Relationship Id="rId20" Type="http://schemas.openxmlformats.org/officeDocument/2006/relationships/image" Target="../media/image179.png"/><Relationship Id="rId21" Type="http://schemas.openxmlformats.org/officeDocument/2006/relationships/image" Target="../media/image180.png"/><Relationship Id="rId22" Type="http://schemas.openxmlformats.org/officeDocument/2006/relationships/image" Target="../media/image181.png"/><Relationship Id="rId23" Type="http://schemas.openxmlformats.org/officeDocument/2006/relationships/image" Target="../media/image18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6" Type="http://schemas.openxmlformats.org/officeDocument/2006/relationships/image" Target="../media/image197.png"/><Relationship Id="rId17" Type="http://schemas.openxmlformats.org/officeDocument/2006/relationships/image" Target="../media/image198.png"/><Relationship Id="rId18" Type="http://schemas.openxmlformats.org/officeDocument/2006/relationships/image" Target="../media/image199.png"/><Relationship Id="rId19" Type="http://schemas.openxmlformats.org/officeDocument/2006/relationships/image" Target="../media/image200.png"/><Relationship Id="rId20" Type="http://schemas.openxmlformats.org/officeDocument/2006/relationships/image" Target="../media/image201.png"/><Relationship Id="rId21" Type="http://schemas.openxmlformats.org/officeDocument/2006/relationships/image" Target="../media/image202.png"/><Relationship Id="rId22" Type="http://schemas.openxmlformats.org/officeDocument/2006/relationships/image" Target="../media/image20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image" Target="../media/image21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1.png"/><Relationship Id="rId3" Type="http://schemas.openxmlformats.org/officeDocument/2006/relationships/image" Target="../media/image222.png"/><Relationship Id="rId4" Type="http://schemas.openxmlformats.org/officeDocument/2006/relationships/image" Target="../media/image223.png"/><Relationship Id="rId5" Type="http://schemas.openxmlformats.org/officeDocument/2006/relationships/image" Target="../media/image224.png"/><Relationship Id="rId6" Type="http://schemas.openxmlformats.org/officeDocument/2006/relationships/image" Target="../media/image22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233.png"/><Relationship Id="rId10" Type="http://schemas.openxmlformats.org/officeDocument/2006/relationships/image" Target="../media/image234.png"/><Relationship Id="rId11" Type="http://schemas.openxmlformats.org/officeDocument/2006/relationships/image" Target="../media/image235.png"/><Relationship Id="rId12" Type="http://schemas.openxmlformats.org/officeDocument/2006/relationships/image" Target="../media/image2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Relationship Id="rId17" Type="http://schemas.openxmlformats.org/officeDocument/2006/relationships/image" Target="../media/image71.png"/><Relationship Id="rId18" Type="http://schemas.openxmlformats.org/officeDocument/2006/relationships/image" Target="../media/image7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89.png"/><Relationship Id="rId19" Type="http://schemas.openxmlformats.org/officeDocument/2006/relationships/image" Target="../media/image90.png"/><Relationship Id="rId20" Type="http://schemas.openxmlformats.org/officeDocument/2006/relationships/image" Target="../media/image91.png"/><Relationship Id="rId21" Type="http://schemas.openxmlformats.org/officeDocument/2006/relationships/image" Target="../media/image92.png"/><Relationship Id="rId22" Type="http://schemas.openxmlformats.org/officeDocument/2006/relationships/image" Target="../media/image93.png"/><Relationship Id="rId23" Type="http://schemas.openxmlformats.org/officeDocument/2006/relationships/image" Target="../media/image94.png"/><Relationship Id="rId24" Type="http://schemas.openxmlformats.org/officeDocument/2006/relationships/image" Target="../media/image9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0724" y="-257143"/>
            <a:ext cx="5842019" cy="1376676"/>
            <a:chOff x="6140724" y="-257143"/>
            <a:chExt cx="5842019" cy="1376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724" y="-257143"/>
              <a:ext cx="5842019" cy="1376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6571" y="5336229"/>
            <a:ext cx="3917829" cy="3918857"/>
            <a:chOff x="7296571" y="5336229"/>
            <a:chExt cx="3917829" cy="3918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6571" y="5336229"/>
              <a:ext cx="3917829" cy="3918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5063" y="8952764"/>
            <a:ext cx="335269" cy="113338"/>
            <a:chOff x="5895063" y="8952764"/>
            <a:chExt cx="335269" cy="113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895063" y="8952764"/>
              <a:ext cx="335269" cy="1133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5158" y="184654"/>
            <a:ext cx="5139748" cy="821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4984" y="0"/>
            <a:ext cx="1707130" cy="1096210"/>
            <a:chOff x="1594984" y="0"/>
            <a:chExt cx="1707130" cy="10962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984" y="0"/>
              <a:ext cx="1707130" cy="1096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594984" cy="956990"/>
            <a:chOff x="0" y="0"/>
            <a:chExt cx="1594984" cy="95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594984" cy="9569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47619" y="4248419"/>
            <a:ext cx="4190476" cy="110539"/>
            <a:chOff x="7047619" y="4248419"/>
            <a:chExt cx="4190476" cy="1105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7619" y="4248419"/>
              <a:ext cx="4190476" cy="1105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47619" y="4880145"/>
            <a:ext cx="4190476" cy="110539"/>
            <a:chOff x="7047619" y="4880145"/>
            <a:chExt cx="4190476" cy="1105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47619" y="4880145"/>
              <a:ext cx="4190476" cy="1105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2922" y="1480801"/>
            <a:ext cx="5662344" cy="27005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87001" y="4266173"/>
            <a:ext cx="4411105" cy="68569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1686" y="7036720"/>
            <a:ext cx="5309573" cy="7018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83132" y="6682440"/>
            <a:ext cx="665583" cy="548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982743" y="0"/>
            <a:ext cx="990357" cy="1119534"/>
            <a:chOff x="11982743" y="0"/>
            <a:chExt cx="990357" cy="11195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82743" y="0"/>
              <a:ext cx="990357" cy="1119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14142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268" y="1457372"/>
            <a:ext cx="1889335" cy="4571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40191" y="3565860"/>
            <a:ext cx="3567452" cy="4110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94458" y="2202943"/>
            <a:ext cx="3450552" cy="4603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32798" y="2241037"/>
            <a:ext cx="7559913" cy="6995092"/>
            <a:chOff x="1932798" y="2241037"/>
            <a:chExt cx="7559913" cy="69950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2798" y="2241037"/>
              <a:ext cx="7559913" cy="6995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14142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124" y="2263575"/>
            <a:ext cx="5710773" cy="7019202"/>
            <a:chOff x="991124" y="2263575"/>
            <a:chExt cx="5710773" cy="70192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124" y="2263575"/>
              <a:ext cx="5710773" cy="701920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9264" y="1457376"/>
            <a:ext cx="1297153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62626" y="2193140"/>
            <a:ext cx="10424907" cy="43005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1969" y="9257901"/>
            <a:ext cx="2286808" cy="298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6248" y="9257901"/>
            <a:ext cx="2397257" cy="2985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8432" y="5117981"/>
            <a:ext cx="2476555" cy="3055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248" y="4664233"/>
            <a:ext cx="920102" cy="298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94963" y="1546268"/>
            <a:ext cx="1688056" cy="45713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7672" y="6335830"/>
            <a:ext cx="3402913" cy="34656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687344" y="6335830"/>
            <a:ext cx="2868754" cy="31281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98852"/>
            <a:ext cx="1747258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3048" y="730337"/>
            <a:ext cx="1516737" cy="508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5710" y="1929140"/>
            <a:ext cx="16114294" cy="7497121"/>
            <a:chOff x="1085710" y="1929140"/>
            <a:chExt cx="16114294" cy="74971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710" y="1929140"/>
              <a:ext cx="16114294" cy="74971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2637648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642" y="2835421"/>
            <a:ext cx="4621109" cy="4621109"/>
            <a:chOff x="1001642" y="2835421"/>
            <a:chExt cx="4621109" cy="4621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642" y="2835421"/>
              <a:ext cx="4621109" cy="46211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86135" y="2145498"/>
            <a:ext cx="1851589" cy="1851589"/>
            <a:chOff x="7086135" y="2145498"/>
            <a:chExt cx="1851589" cy="18515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6135" y="2145498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8878" y="2145498"/>
            <a:ext cx="7233382" cy="1832247"/>
            <a:chOff x="9128878" y="2145498"/>
            <a:chExt cx="7233382" cy="18322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8878" y="2145498"/>
              <a:ext cx="7233382" cy="18322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13404" y="4220182"/>
            <a:ext cx="1851589" cy="1851589"/>
            <a:chOff x="7813404" y="4220182"/>
            <a:chExt cx="1851589" cy="1851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13404" y="4220182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56148" y="4220182"/>
            <a:ext cx="7233382" cy="1832247"/>
            <a:chOff x="9856148" y="4220182"/>
            <a:chExt cx="7233382" cy="18322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6148" y="4220182"/>
              <a:ext cx="7233382" cy="1832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6135" y="6288627"/>
            <a:ext cx="1851589" cy="1851589"/>
            <a:chOff x="7086135" y="6288627"/>
            <a:chExt cx="1851589" cy="18515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135" y="6288627"/>
              <a:ext cx="1851589" cy="18515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28878" y="6288627"/>
            <a:ext cx="7233382" cy="1832247"/>
            <a:chOff x="9128878" y="6288627"/>
            <a:chExt cx="7233382" cy="18322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28878" y="6288627"/>
              <a:ext cx="7233382" cy="183224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23049" y="2320630"/>
            <a:ext cx="3920471" cy="15745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85493" y="4503572"/>
            <a:ext cx="4617441" cy="128674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37637" y="6681360"/>
            <a:ext cx="3612958" cy="115448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350001" y="2821411"/>
            <a:ext cx="1407915" cy="5485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35944" y="4675068"/>
            <a:ext cx="1455253" cy="12555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84868" y="6964534"/>
            <a:ext cx="1407915" cy="5485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78866" y="3585321"/>
            <a:ext cx="1875148" cy="138299"/>
            <a:chOff x="5278866" y="3585321"/>
            <a:chExt cx="1875148" cy="13829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140000">
              <a:off x="5278866" y="3585321"/>
              <a:ext cx="1875148" cy="13829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46338" y="5076826"/>
            <a:ext cx="2105804" cy="138299"/>
            <a:chOff x="5646338" y="5076826"/>
            <a:chExt cx="2105804" cy="13829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46338" y="5076826"/>
              <a:ext cx="2105804" cy="13829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324941" y="6481451"/>
            <a:ext cx="1791566" cy="138299"/>
            <a:chOff x="5324941" y="6481451"/>
            <a:chExt cx="1791566" cy="13829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200000">
              <a:off x="5324941" y="6481451"/>
              <a:ext cx="1791566" cy="13829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53954" y="4149097"/>
            <a:ext cx="3144652" cy="91426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56382" y="5411087"/>
            <a:ext cx="2247759" cy="5485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2637648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794" y="3058573"/>
            <a:ext cx="8111404" cy="724130"/>
            <a:chOff x="797794" y="3058573"/>
            <a:chExt cx="8111404" cy="7241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794" y="3058573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7794" y="3636051"/>
            <a:ext cx="8111404" cy="1986058"/>
            <a:chOff x="797794" y="3636051"/>
            <a:chExt cx="8111404" cy="19860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7794" y="3636051"/>
              <a:ext cx="8111404" cy="19860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4878" y="3139883"/>
            <a:ext cx="4314600" cy="68569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1817" y="3981074"/>
            <a:ext cx="4639879" cy="14510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76516" y="3058573"/>
            <a:ext cx="8111404" cy="724130"/>
            <a:chOff x="9376516" y="3058573"/>
            <a:chExt cx="8111404" cy="7241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76516" y="3058573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76516" y="3619521"/>
            <a:ext cx="8111404" cy="2002587"/>
            <a:chOff x="9376516" y="3619521"/>
            <a:chExt cx="8111404" cy="20025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76516" y="3619521"/>
              <a:ext cx="8111404" cy="20025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84187" y="3143915"/>
            <a:ext cx="4136736" cy="6856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20541" y="3981074"/>
            <a:ext cx="5221029" cy="142760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7674" y="1634545"/>
            <a:ext cx="2815324" cy="10971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7202" y="6167176"/>
            <a:ext cx="8111404" cy="724130"/>
            <a:chOff x="777202" y="6167176"/>
            <a:chExt cx="8111404" cy="7241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202" y="6167176"/>
              <a:ext cx="8111404" cy="7241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7202" y="6728124"/>
            <a:ext cx="8111404" cy="2002587"/>
            <a:chOff x="777202" y="6728124"/>
            <a:chExt cx="8111404" cy="20025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7202" y="6728124"/>
              <a:ext cx="8111404" cy="200258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84878" y="6252516"/>
            <a:ext cx="3382345" cy="68569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1198" y="7089674"/>
            <a:ext cx="5498268" cy="11556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376516" y="6167176"/>
            <a:ext cx="8111404" cy="724130"/>
            <a:chOff x="9376516" y="6167176"/>
            <a:chExt cx="8111404" cy="72413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76516" y="6167176"/>
              <a:ext cx="8111404" cy="7241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76516" y="6744653"/>
            <a:ext cx="8111404" cy="1986058"/>
            <a:chOff x="9376516" y="6744653"/>
            <a:chExt cx="8111404" cy="19860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76516" y="6744653"/>
              <a:ext cx="8111404" cy="198605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92308" y="6243535"/>
            <a:ext cx="4179922" cy="68569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20541" y="7089674"/>
            <a:ext cx="5762879" cy="13505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931284"/>
            <a:ext cx="1239334" cy="45713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3048" y="730337"/>
            <a:ext cx="1516737" cy="508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2491" y="2455918"/>
            <a:ext cx="1327943" cy="6639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21573" y="2432595"/>
            <a:ext cx="1327943" cy="6639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9192" y="2432595"/>
            <a:ext cx="1327943" cy="6639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9468" y="2455918"/>
            <a:ext cx="1327943" cy="6639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124" y="3812588"/>
            <a:ext cx="3430647" cy="4574196"/>
            <a:chOff x="991124" y="3812588"/>
            <a:chExt cx="3430647" cy="45741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124" y="3812588"/>
              <a:ext cx="3430647" cy="45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0206" y="3812588"/>
            <a:ext cx="3430647" cy="4574196"/>
            <a:chOff x="5350206" y="3812588"/>
            <a:chExt cx="3430647" cy="45741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0206" y="3812588"/>
              <a:ext cx="3430647" cy="4574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97825" y="3812588"/>
            <a:ext cx="3430647" cy="4574196"/>
            <a:chOff x="9597825" y="3812588"/>
            <a:chExt cx="3430647" cy="45741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7825" y="3812588"/>
              <a:ext cx="3430647" cy="457419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66815" y="3812588"/>
            <a:ext cx="3670117" cy="3823678"/>
            <a:chOff x="13666815" y="3812588"/>
            <a:chExt cx="3670117" cy="38236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66815" y="3812588"/>
              <a:ext cx="3670117" cy="38236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9444" y="1892173"/>
            <a:ext cx="581275" cy="1145253"/>
            <a:chOff x="1399444" y="1892173"/>
            <a:chExt cx="581275" cy="11452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444" y="1892173"/>
              <a:ext cx="581275" cy="11452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0206" y="1948966"/>
            <a:ext cx="840038" cy="1077920"/>
            <a:chOff x="5350206" y="1948966"/>
            <a:chExt cx="840038" cy="10779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50206" y="1948966"/>
              <a:ext cx="840038" cy="10779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97825" y="1948966"/>
            <a:ext cx="840038" cy="1077920"/>
            <a:chOff x="9597825" y="1948966"/>
            <a:chExt cx="840038" cy="10779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97825" y="1948966"/>
              <a:ext cx="840038" cy="10779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46698" y="1915300"/>
            <a:ext cx="581275" cy="1145253"/>
            <a:chOff x="13946698" y="1915300"/>
            <a:chExt cx="581275" cy="114525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46698" y="1915300"/>
              <a:ext cx="581275" cy="1145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-19048"/>
            <a:ext cx="18319577" cy="10304762"/>
            <a:chOff x="-19048" y="-19048"/>
            <a:chExt cx="18319577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-19048"/>
              <a:ext cx="18319577" cy="10304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98852"/>
            <a:ext cx="1239334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3048" y="730337"/>
            <a:ext cx="1516737" cy="508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0741" y="1218839"/>
            <a:ext cx="16104116" cy="7848036"/>
            <a:chOff x="1230741" y="1218839"/>
            <a:chExt cx="16104116" cy="78480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741" y="1218839"/>
              <a:ext cx="16104116" cy="78480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0724" y="-257143"/>
            <a:ext cx="5842019" cy="1376676"/>
            <a:chOff x="6140724" y="-257143"/>
            <a:chExt cx="5842019" cy="13766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0724" y="-257143"/>
              <a:ext cx="5842019" cy="1376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6571" y="5336229"/>
            <a:ext cx="3917829" cy="3918857"/>
            <a:chOff x="7296571" y="5336229"/>
            <a:chExt cx="3917829" cy="3918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6571" y="5336229"/>
              <a:ext cx="3917829" cy="3918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5063" y="8952764"/>
            <a:ext cx="335269" cy="113338"/>
            <a:chOff x="5895063" y="8952764"/>
            <a:chExt cx="335269" cy="1133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895063" y="8952764"/>
              <a:ext cx="335269" cy="11333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5158" y="184654"/>
            <a:ext cx="5139748" cy="8213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94984" y="0"/>
            <a:ext cx="1707130" cy="1096210"/>
            <a:chOff x="1594984" y="0"/>
            <a:chExt cx="1707130" cy="109621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4984" y="0"/>
              <a:ext cx="1707130" cy="1096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594984" cy="956990"/>
            <a:chOff x="0" y="0"/>
            <a:chExt cx="1594984" cy="956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594984" cy="95699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7645" y="1971059"/>
            <a:ext cx="7822264" cy="27005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1686" y="7036720"/>
            <a:ext cx="5309573" cy="70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83132" y="6682440"/>
            <a:ext cx="665583" cy="5485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82743" y="0"/>
            <a:ext cx="990357" cy="1119534"/>
            <a:chOff x="11982743" y="0"/>
            <a:chExt cx="990357" cy="11195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82743" y="0"/>
              <a:ext cx="990357" cy="1119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6630"/>
            <a:ext cx="666396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23048" y="730337"/>
            <a:ext cx="1516737" cy="5082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745" y="3979790"/>
            <a:ext cx="13438592" cy="2419428"/>
            <a:chOff x="1307745" y="3979790"/>
            <a:chExt cx="13438592" cy="241942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07745" y="3979790"/>
              <a:ext cx="2419428" cy="2419428"/>
              <a:chOff x="1307745" y="3979790"/>
              <a:chExt cx="2419428" cy="241942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7745" y="3979790"/>
                <a:ext cx="2419428" cy="241942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511578" y="3979790"/>
              <a:ext cx="2419428" cy="2419428"/>
              <a:chOff x="3511578" y="3979790"/>
              <a:chExt cx="2419428" cy="241942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511578" y="3979790"/>
                <a:ext cx="2419428" cy="241942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715410" y="3979790"/>
              <a:ext cx="2419428" cy="2419428"/>
              <a:chOff x="5715410" y="3979790"/>
              <a:chExt cx="2419428" cy="241942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715410" y="3979790"/>
                <a:ext cx="2419428" cy="241942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919243" y="3979790"/>
              <a:ext cx="2419428" cy="2419428"/>
              <a:chOff x="7919243" y="3979790"/>
              <a:chExt cx="2419428" cy="241942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19243" y="3979790"/>
                <a:ext cx="2419428" cy="24194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23076" y="3979790"/>
              <a:ext cx="2419428" cy="2419428"/>
              <a:chOff x="10123076" y="3979790"/>
              <a:chExt cx="2419428" cy="241942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23076" y="3979790"/>
                <a:ext cx="2419428" cy="241942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326909" y="3979790"/>
              <a:ext cx="2419428" cy="2419428"/>
              <a:chOff x="12326909" y="3979790"/>
              <a:chExt cx="2419428" cy="241942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326909" y="3979790"/>
                <a:ext cx="2419428" cy="2419428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67784" y="4769524"/>
              <a:ext cx="2103191" cy="93614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1616" y="5016466"/>
              <a:ext cx="2168997" cy="101964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75456" y="5011979"/>
              <a:ext cx="2064852" cy="101094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79320" y="5001862"/>
              <a:ext cx="1929302" cy="55484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83152" y="5013251"/>
              <a:ext cx="1967638" cy="55396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7640" y="4830125"/>
              <a:ext cx="2103188" cy="5308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73208" y="4010694"/>
            <a:ext cx="2310973" cy="2310973"/>
            <a:chOff x="14473208" y="4010694"/>
            <a:chExt cx="2310973" cy="23109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473208" y="4010694"/>
              <a:ext cx="2310973" cy="231097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48908" y="5122372"/>
            <a:ext cx="2978906" cy="5293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2C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326" y="7253916"/>
            <a:ext cx="3229278" cy="149308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3030" y="719482"/>
            <a:ext cx="1783320" cy="4571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9239" y="730337"/>
            <a:ext cx="4061942" cy="5153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7424" y="2258916"/>
            <a:ext cx="4029376" cy="5767882"/>
            <a:chOff x="1077424" y="2258916"/>
            <a:chExt cx="4029376" cy="5767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7424" y="2258916"/>
              <a:ext cx="4029376" cy="5767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44339" y="2743005"/>
            <a:ext cx="3172011" cy="6153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57095" y="3360609"/>
            <a:ext cx="3429374" cy="8614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56293" y="2518001"/>
            <a:ext cx="881960" cy="881960"/>
            <a:chOff x="12456293" y="2518001"/>
            <a:chExt cx="881960" cy="88196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574453" y="2636162"/>
              <a:ext cx="645639" cy="645639"/>
              <a:chOff x="12574453" y="2636162"/>
              <a:chExt cx="645639" cy="6456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3600000">
                <a:off x="12574453" y="2636162"/>
                <a:ext cx="645639" cy="64563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71234" y="2731589"/>
              <a:ext cx="559532" cy="53139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44339" y="4934786"/>
            <a:ext cx="2783945" cy="6153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57095" y="5628438"/>
            <a:ext cx="4096845" cy="8614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56270" y="4709784"/>
            <a:ext cx="881960" cy="881960"/>
            <a:chOff x="12456270" y="4709784"/>
            <a:chExt cx="881960" cy="88196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574430" y="4827944"/>
              <a:ext cx="645639" cy="645639"/>
              <a:chOff x="12574430" y="4827944"/>
              <a:chExt cx="645639" cy="64563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3600000">
                <a:off x="12574430" y="4827944"/>
                <a:ext cx="645639" cy="64563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71165" y="4923370"/>
              <a:ext cx="568042" cy="5209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67303" y="7239716"/>
            <a:ext cx="3560077" cy="6153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80059" y="7920722"/>
            <a:ext cx="4004184" cy="855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79281" y="7014707"/>
            <a:ext cx="881960" cy="881960"/>
            <a:chOff x="12479281" y="7014707"/>
            <a:chExt cx="881960" cy="88196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597441" y="7132868"/>
              <a:ext cx="645639" cy="645639"/>
              <a:chOff x="12597441" y="7132868"/>
              <a:chExt cx="645639" cy="645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3600000">
                <a:off x="12597441" y="7132868"/>
                <a:ext cx="645639" cy="645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594218" y="7228292"/>
              <a:ext cx="576682" cy="53139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167021" y="7706563"/>
            <a:ext cx="2837781" cy="103035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32833" y="1391216"/>
            <a:ext cx="2168974" cy="6639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150894" y="1401143"/>
            <a:ext cx="2436509" cy="65911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00962" y="1410260"/>
            <a:ext cx="2153481" cy="6639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704273" y="2456224"/>
            <a:ext cx="3477620" cy="4907308"/>
            <a:chOff x="6704273" y="2456224"/>
            <a:chExt cx="3477620" cy="49073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04273" y="2456224"/>
              <a:ext cx="3477620" cy="4907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98852"/>
            <a:ext cx="2956624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56260" y="2710652"/>
            <a:ext cx="4858445" cy="4858445"/>
            <a:chOff x="11856260" y="2710652"/>
            <a:chExt cx="4858445" cy="48584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6260" y="2710652"/>
              <a:ext cx="4858445" cy="48584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5707" y="2710652"/>
            <a:ext cx="5011669" cy="5011669"/>
            <a:chOff x="2105707" y="2710652"/>
            <a:chExt cx="5011669" cy="50116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5707" y="2710652"/>
              <a:ext cx="5011669" cy="50116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24370" y="3912228"/>
            <a:ext cx="2761743" cy="2761743"/>
            <a:chOff x="6324370" y="3912228"/>
            <a:chExt cx="2761743" cy="27617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4370" y="3912228"/>
              <a:ext cx="2761743" cy="2761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1025" y="3912228"/>
            <a:ext cx="2761743" cy="2761743"/>
            <a:chOff x="9891025" y="3912228"/>
            <a:chExt cx="2761743" cy="27617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1025" y="3912228"/>
              <a:ext cx="2761743" cy="27617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0109" y="5060814"/>
            <a:ext cx="2188060" cy="10767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53141" y="5072743"/>
            <a:ext cx="2342791" cy="11601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99591" y="6635877"/>
            <a:ext cx="3514573" cy="13532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7141" y="6951271"/>
            <a:ext cx="4468489" cy="94400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055" y="2129525"/>
            <a:ext cx="3636226" cy="734352"/>
            <a:chOff x="1278055" y="2129525"/>
            <a:chExt cx="3636226" cy="7343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8055" y="2129525"/>
              <a:ext cx="3636226" cy="73435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1095" y="3268580"/>
            <a:ext cx="4757353" cy="102926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1369" y="4369565"/>
            <a:ext cx="5269336" cy="1913853"/>
            <a:chOff x="681369" y="4369565"/>
            <a:chExt cx="5269336" cy="19138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369" y="4369565"/>
              <a:ext cx="5269336" cy="191385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01156" y="2966837"/>
            <a:ext cx="4355042" cy="3316582"/>
            <a:chOff x="13301156" y="2966837"/>
            <a:chExt cx="4355042" cy="33165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301156" y="2966837"/>
              <a:ext cx="4355042" cy="331658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57347" y="2237363"/>
            <a:ext cx="2764189" cy="525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98852"/>
            <a:ext cx="2956624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91703" y="4589844"/>
            <a:ext cx="2593696" cy="6330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47714" y="6926159"/>
            <a:ext cx="1961343" cy="1961343"/>
            <a:chOff x="1547714" y="6926159"/>
            <a:chExt cx="1961343" cy="19613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47714" y="6926159"/>
              <a:ext cx="1961343" cy="1961343"/>
              <a:chOff x="1547714" y="6926159"/>
              <a:chExt cx="1961343" cy="19613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47714" y="6926159"/>
                <a:ext cx="1961343" cy="1961343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269" y="7776488"/>
              <a:ext cx="1348652" cy="4606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43162" y="7148739"/>
            <a:ext cx="4736990" cy="1372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6528" y="5185250"/>
            <a:ext cx="1397751" cy="212211"/>
            <a:chOff x="3516528" y="5185250"/>
            <a:chExt cx="1397751" cy="2122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6528" y="5185250"/>
              <a:ext cx="1397751" cy="2122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509057" y="7800725"/>
            <a:ext cx="1397751" cy="212211"/>
            <a:chOff x="3509057" y="7800725"/>
            <a:chExt cx="1397751" cy="2122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057" y="7800725"/>
              <a:ext cx="1397751" cy="2122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2810" y="9378439"/>
            <a:ext cx="3695387" cy="36888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15823" y="4241298"/>
            <a:ext cx="3965712" cy="2100116"/>
            <a:chOff x="5915823" y="4241298"/>
            <a:chExt cx="3965712" cy="2100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15823" y="4241298"/>
              <a:ext cx="3965712" cy="2100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5185" y="4310684"/>
            <a:ext cx="1961343" cy="1961343"/>
            <a:chOff x="1555185" y="4310684"/>
            <a:chExt cx="1961343" cy="196134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55185" y="4310684"/>
              <a:ext cx="1961343" cy="1961343"/>
              <a:chOff x="1555185" y="4310684"/>
              <a:chExt cx="1961343" cy="196134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55185" y="4310684"/>
                <a:ext cx="1961343" cy="1961343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03738" y="5140310"/>
              <a:ext cx="1632654" cy="4467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10885" y="7239403"/>
            <a:ext cx="2526469" cy="1122645"/>
            <a:chOff x="5910885" y="7239403"/>
            <a:chExt cx="2526469" cy="112264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0885" y="7239403"/>
              <a:ext cx="2526469" cy="112264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42250" y="1494620"/>
            <a:ext cx="1943888" cy="12900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516528" y="2272778"/>
            <a:ext cx="1397751" cy="212211"/>
            <a:chOff x="3516528" y="2272778"/>
            <a:chExt cx="1397751" cy="21221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16528" y="2272778"/>
              <a:ext cx="1397751" cy="2122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5185" y="1398212"/>
            <a:ext cx="1961343" cy="1961343"/>
            <a:chOff x="1555185" y="1398212"/>
            <a:chExt cx="1961343" cy="1961343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555185" y="1398212"/>
              <a:ext cx="1961343" cy="1961343"/>
              <a:chOff x="1555185" y="1398212"/>
              <a:chExt cx="1961343" cy="196134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555185" y="1398212"/>
                <a:ext cx="1961343" cy="1961343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03739" y="2227834"/>
              <a:ext cx="1522781" cy="45357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388521" y="1417260"/>
            <a:ext cx="1613346" cy="2339980"/>
            <a:chOff x="9388521" y="1417260"/>
            <a:chExt cx="1613346" cy="23399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88521" y="1417260"/>
              <a:ext cx="1613346" cy="23399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928717" y="1454650"/>
            <a:ext cx="1619448" cy="1619448"/>
            <a:chOff x="5928717" y="1454650"/>
            <a:chExt cx="1619448" cy="161944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28717" y="1454650"/>
              <a:ext cx="1619448" cy="16194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629544" y="1419471"/>
            <a:ext cx="1672761" cy="1696954"/>
            <a:chOff x="7629544" y="1419471"/>
            <a:chExt cx="1672761" cy="169695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9544" y="1419471"/>
              <a:ext cx="1672761" cy="169695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537530" y="7217887"/>
            <a:ext cx="3284692" cy="1137458"/>
            <a:chOff x="8537530" y="7217887"/>
            <a:chExt cx="3284692" cy="11374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37530" y="7217887"/>
              <a:ext cx="3284692" cy="1137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87791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7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5887" y="1337254"/>
            <a:ext cx="2000915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58934" y="2162839"/>
            <a:ext cx="4390582" cy="2980018"/>
            <a:chOff x="3458934" y="2162839"/>
            <a:chExt cx="4390582" cy="29800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8934" y="2162839"/>
              <a:ext cx="4390582" cy="2980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81490" y="5566225"/>
            <a:ext cx="4468027" cy="3021503"/>
            <a:chOff x="3381490" y="5566225"/>
            <a:chExt cx="4468027" cy="30215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1490" y="5566225"/>
              <a:ext cx="4468027" cy="30215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5653" y="5607711"/>
            <a:ext cx="4824802" cy="2980018"/>
            <a:chOff x="10075653" y="5607711"/>
            <a:chExt cx="4824802" cy="29800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75653" y="5607711"/>
              <a:ext cx="4824802" cy="29800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5653" y="2162839"/>
            <a:ext cx="4824802" cy="3021503"/>
            <a:chOff x="10075653" y="2162839"/>
            <a:chExt cx="4824802" cy="30215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5653" y="2162839"/>
              <a:ext cx="4824802" cy="3021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87791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45334" y="730337"/>
            <a:ext cx="1294419" cy="47427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7358" y="9073658"/>
            <a:ext cx="16330999" cy="55418"/>
            <a:chOff x="977358" y="9073658"/>
            <a:chExt cx="16330999" cy="5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358" y="9073658"/>
              <a:ext cx="16330999" cy="5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7477" y="9509524"/>
            <a:ext cx="13299084" cy="3952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411" y="1613444"/>
            <a:ext cx="2000915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502134"/>
            <a:ext cx="3977169" cy="3215300"/>
            <a:chOff x="9142857" y="2502134"/>
            <a:chExt cx="3977169" cy="32153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502134"/>
              <a:ext cx="3977169" cy="32153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82507" y="2442470"/>
            <a:ext cx="3576123" cy="3172056"/>
            <a:chOff x="13682507" y="2442470"/>
            <a:chExt cx="3576123" cy="3172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82507" y="2442470"/>
              <a:ext cx="3576123" cy="3172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08142" y="2465794"/>
            <a:ext cx="3777171" cy="3287981"/>
            <a:chOff x="4808142" y="2465794"/>
            <a:chExt cx="3777171" cy="328798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8142" y="2465794"/>
              <a:ext cx="3777171" cy="32879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44412" y="6367489"/>
            <a:ext cx="1703907" cy="28013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1124" y="2408074"/>
            <a:ext cx="3545351" cy="3250187"/>
            <a:chOff x="991124" y="2408074"/>
            <a:chExt cx="3545351" cy="32501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124" y="2408074"/>
              <a:ext cx="3545351" cy="325018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44706" y="6367487"/>
            <a:ext cx="1703907" cy="28013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39182" y="6363268"/>
            <a:ext cx="1703907" cy="28013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5963" y="6367487"/>
            <a:ext cx="1703907" cy="28013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87791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5411" y="1613444"/>
            <a:ext cx="2000915" cy="5485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23261" y="2407190"/>
            <a:ext cx="4785559" cy="3256856"/>
            <a:chOff x="6723261" y="2407190"/>
            <a:chExt cx="4785559" cy="32568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3261" y="2407190"/>
              <a:ext cx="4785559" cy="32568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8743" y="2407190"/>
            <a:ext cx="4761486" cy="3231859"/>
            <a:chOff x="1238743" y="2407190"/>
            <a:chExt cx="4761486" cy="3231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8743" y="2407190"/>
              <a:ext cx="4761486" cy="3231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2096" y="6079053"/>
            <a:ext cx="4761486" cy="3321136"/>
            <a:chOff x="1192096" y="6079053"/>
            <a:chExt cx="4761486" cy="33211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2096" y="6079053"/>
              <a:ext cx="4761486" cy="3321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02952" y="2407190"/>
            <a:ext cx="4820627" cy="3256856"/>
            <a:chOff x="12302952" y="2407190"/>
            <a:chExt cx="4820627" cy="32568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02952" y="2407190"/>
              <a:ext cx="4820627" cy="32568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59769" y="6079053"/>
            <a:ext cx="4849051" cy="3334686"/>
            <a:chOff x="6659769" y="6079053"/>
            <a:chExt cx="4849051" cy="33346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9769" y="6079053"/>
              <a:ext cx="4849051" cy="33346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02952" y="6111587"/>
            <a:ext cx="4820627" cy="3288602"/>
            <a:chOff x="12302952" y="6111587"/>
            <a:chExt cx="4820627" cy="32886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2952" y="6111587"/>
              <a:ext cx="4820627" cy="3288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3030" y="675869"/>
            <a:ext cx="3214142" cy="4793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239" y="730337"/>
            <a:ext cx="4061942" cy="481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7358" y="1220958"/>
            <a:ext cx="16330999" cy="55418"/>
            <a:chOff x="977358" y="1220958"/>
            <a:chExt cx="16330999" cy="5541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7358" y="1220958"/>
              <a:ext cx="16330999" cy="5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48484" y="1545926"/>
            <a:ext cx="4888019" cy="8343287"/>
            <a:chOff x="2448484" y="1545926"/>
            <a:chExt cx="4888019" cy="83432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8484" y="1545926"/>
              <a:ext cx="4888019" cy="83432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735" y="1741068"/>
            <a:ext cx="1422638" cy="45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7658" y="1522602"/>
            <a:ext cx="6828156" cy="5355176"/>
            <a:chOff x="8177658" y="1522602"/>
            <a:chExt cx="6828156" cy="53551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7658" y="1522602"/>
              <a:ext cx="6828156" cy="53551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7658" y="6937670"/>
            <a:ext cx="8860880" cy="2928219"/>
            <a:chOff x="8177658" y="6937670"/>
            <a:chExt cx="8860880" cy="2928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7658" y="6937670"/>
              <a:ext cx="8860880" cy="2928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2021-07-01T16:03:19Z</dcterms:created>
  <dcterms:modified xsi:type="dcterms:W3CDTF">2021-07-01T16:03:19Z</dcterms:modified>
</cp:coreProperties>
</file>